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3" d="100"/>
          <a:sy n="73" d="100"/>
        </p:scale>
        <p:origin x="1974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D2FA3-DC4A-46E0-8F57-44973A40F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D9AAB5-EA57-4180-BEFD-6FE867E35D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22BF6-544B-487D-B8BB-65D94A928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AE73F-0CF8-45EB-9A0E-7D3AC806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D5BF9-5051-4098-9CA3-4AFFCF6C6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406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F1DD6-DBDD-4B83-84DC-D901691FF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7B3DB-C508-412C-8CE3-F94857B78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F7B2D-E0F6-4037-85FB-BB148527A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AFC55-1B42-4F0A-A9CA-EBE0B908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80A4C-6ACB-4BEB-AAEE-BE92B45B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6863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E681D-C48A-4DBC-BCFD-612CB48CD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1056BE-9898-4993-959F-6E53AB2A26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A7017-1539-46B2-B574-3992B8B5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E05AB-E425-4E76-A92B-451FA7B81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A50D1-DA7D-4ABD-BEBE-8B61D1227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544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863CD-8D69-4871-B097-F0464A191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BCD60-4190-4BF3-BB3F-DCF1BA789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D3515-9E4E-400E-86D9-6B2E0BEF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8FB6A1-7673-42E2-AD30-071A0433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C9840-ACD2-4FC6-B767-1B60397C9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40857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0DB8-212D-48DF-ACAD-EF1B12068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404E3-E8A3-4AD1-AA69-49BF6D09C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55822-8B7F-41A3-A925-26301F0D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42FF3-0250-433C-A20B-2B1BDB0F1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36906-536B-49CD-A653-41DAE2A5B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0682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2F49F-BCE9-4E58-8255-762C809A9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B792B-AE7F-487D-B93A-2D197A1B4C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723B14-3CC3-4094-88C7-33AF8451E2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212B7-3D08-40F6-A2FD-FD1C5545A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3B435-7BD9-43A2-86CE-B3F18E27C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5E3C75-0539-4FCD-92C5-D4858E54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07885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1A781-233E-4222-BA01-63F6D76B2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1D2C9-AEA8-4F7F-A8ED-8D843B5EB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BD901-2750-40FD-B7ED-18E229835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816E51-8DDA-4E2C-8E18-3E10D16428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E66B33-9D6F-4F56-9D68-EE415BEBF8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98DE87-244B-4BAA-B406-213CC0C33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8E73A0-CA79-4D13-BD41-C36C7E0A5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AC7B5C-49D5-4C98-B893-34901BAE9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4849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9F1A-9C74-43B2-989A-1FFF706ED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769D33-44F3-4C18-B511-2FB75F0C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445B11-8315-4EE4-8FC9-A8BE46FEC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74DF94-61CE-4D03-BF6A-8E0C8255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408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4AF9C-55A9-4786-B0A7-46087F72B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0817D0-7D76-4D55-A9DC-A6CA11486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CF8EF0-F8E9-46B3-A3A5-6F8563CF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570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2ABF7-26AD-415F-8F40-022485DF2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478FA-0F22-41BF-AD80-189B18FF6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3F4167-9FF8-45C3-A806-BB0544585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2562F-9EED-46B5-8C55-6C03079BD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F21F0-798D-47E9-98FC-4A95A2CB4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20739-0D48-4CA9-9670-EF8F6E71A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19630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E8D75-EA03-48B0-A893-B3F6CA749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5B09C1-07BD-43B5-8743-98F621D75D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968FA-EAB6-4563-A415-45E809B14D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143CF-87E3-4BAA-82DE-4BBB2956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B7560B-F24E-47A4-A19F-432D787CD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A18594-5A13-4F6A-A0EE-630EBB63F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6195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30E0DB-475F-4662-A017-AA4EA98D8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EC417-7A88-4A66-B8C9-750D36E52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DFAE0-9059-4FF6-A3D7-8BE61077E1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CE5C3-F890-475D-9707-0DAC56BF4F8D}" type="datetimeFigureOut">
              <a:rPr lang="fr-CA" smtClean="0"/>
              <a:t>2026-01-06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2182D-7519-4AD2-B819-0A089D7059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9E970-3E0B-4A24-B2C0-68927CDC0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E13EC-49B6-4D71-988B-249A49C898E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84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7D6E51E-632D-4B5C-A80D-124EFCEED335}"/>
              </a:ext>
            </a:extLst>
          </p:cNvPr>
          <p:cNvGrpSpPr/>
          <p:nvPr/>
        </p:nvGrpSpPr>
        <p:grpSpPr>
          <a:xfrm>
            <a:off x="1365094" y="246612"/>
            <a:ext cx="9461812" cy="6364776"/>
            <a:chOff x="1365094" y="246612"/>
            <a:chExt cx="9461812" cy="636477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79F2A22-76A7-45B7-8869-C02525281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5094" y="246612"/>
              <a:ext cx="9461812" cy="6364776"/>
            </a:xfrm>
            <a:prstGeom prst="rect">
              <a:avLst/>
            </a:prstGeom>
          </p:spPr>
        </p:pic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8F194ECE-275F-47E8-838C-794A83E761C7}"/>
                </a:ext>
              </a:extLst>
            </p:cNvPr>
            <p:cNvSpPr/>
            <p:nvPr/>
          </p:nvSpPr>
          <p:spPr>
            <a:xfrm>
              <a:off x="1635160" y="2815166"/>
              <a:ext cx="1042219" cy="511277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345DA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CA" sz="1050" dirty="0" err="1"/>
                <a:t>Cytoskeletal</a:t>
              </a:r>
              <a:r>
                <a:rPr lang="fr-CA" sz="1050" dirty="0"/>
                <a:t> and </a:t>
              </a:r>
              <a:r>
                <a:rPr lang="fr-CA" sz="1050" dirty="0" err="1"/>
                <a:t>survival</a:t>
              </a:r>
              <a:r>
                <a:rPr lang="fr-CA" sz="1050" dirty="0"/>
                <a:t> maintenance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862B89C-4685-4B1C-AE62-120190781866}"/>
                </a:ext>
              </a:extLst>
            </p:cNvPr>
            <p:cNvSpPr txBox="1"/>
            <p:nvPr/>
          </p:nvSpPr>
          <p:spPr>
            <a:xfrm>
              <a:off x="3333136" y="5683044"/>
              <a:ext cx="81607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CA" sz="1000" dirty="0" err="1"/>
                <a:t>Cell</a:t>
              </a:r>
              <a:r>
                <a:rPr lang="fr-CA" sz="1000" dirty="0"/>
                <a:t> </a:t>
              </a:r>
              <a:r>
                <a:rPr lang="fr-CA" sz="1000" dirty="0" err="1"/>
                <a:t>growth</a:t>
              </a:r>
              <a:endParaRPr lang="fr-CA" sz="1000" dirty="0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7019F433-88EB-41A1-A697-3B3CED8F9917}"/>
              </a:ext>
            </a:extLst>
          </p:cNvPr>
          <p:cNvSpPr txBox="1">
            <a:spLocks/>
          </p:cNvSpPr>
          <p:nvPr/>
        </p:nvSpPr>
        <p:spPr>
          <a:xfrm>
            <a:off x="1365094" y="6099340"/>
            <a:ext cx="9731171" cy="151732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b="1" dirty="0" err="1"/>
              <a:t>Neoadjuvant</a:t>
            </a:r>
            <a:r>
              <a:rPr lang="fr-CA" b="1" dirty="0"/>
              <a:t> </a:t>
            </a:r>
            <a:r>
              <a:rPr lang="fr-CA" b="1" dirty="0" err="1"/>
              <a:t>synRNA</a:t>
            </a:r>
            <a:r>
              <a:rPr lang="fr-CA" b="1" dirty="0"/>
              <a:t> for cancer </a:t>
            </a:r>
            <a:r>
              <a:rPr lang="fr-CA" b="1" dirty="0" err="1"/>
              <a:t>treatments</a:t>
            </a:r>
            <a:endParaRPr lang="fr-CA" b="1" dirty="0"/>
          </a:p>
        </p:txBody>
      </p:sp>
    </p:spTree>
    <p:extLst>
      <p:ext uri="{BB962C8B-B14F-4D97-AF65-F5344CB8AC3E}">
        <p14:creationId xmlns:p14="http://schemas.microsoft.com/office/powerpoint/2010/main" val="2063175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Elham Dianati Ajibisheh</dc:creator>
  <cp:lastModifiedBy>Elham Dianati Ajibisheh</cp:lastModifiedBy>
  <cp:revision>1</cp:revision>
  <dcterms:created xsi:type="dcterms:W3CDTF">2026-01-06T20:17:10Z</dcterms:created>
  <dcterms:modified xsi:type="dcterms:W3CDTF">2026-01-06T20:17:16Z</dcterms:modified>
</cp:coreProperties>
</file>